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7"/>
  </p:notesMasterIdLst>
  <p:sldIdLst>
    <p:sldId id="262" r:id="rId5"/>
    <p:sldId id="260" r:id="rId6"/>
  </p:sldIdLst>
  <p:sldSz cx="6858000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grid Wolthoff | M&amp;I/Partners" initials="SM" lastIdx="1" clrIdx="0">
    <p:extLst>
      <p:ext uri="{19B8F6BF-5375-455C-9EA6-DF929625EA0E}">
        <p15:presenceInfo xmlns:p15="http://schemas.microsoft.com/office/powerpoint/2012/main" userId="S::sigrid.wolthoff@mxi.nl::5ecd061c-85e2-4c04-9402-0b9aa860b3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8893"/>
    <a:srgbClr val="FE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D34224-0D62-417F-AA09-C4AFFF1C01EC}" vWet="4" dt="2023-04-14T08:24:53.760"/>
    <p1510:client id="{82F28F5D-D0E2-4792-9004-7DA7B86F0466}" v="74" dt="2023-04-14T08:58:42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t Wensink | M&amp;I/Partners" userId="9bcc2b13-732b-4351-9e39-58b7dd53423b" providerId="ADAL" clId="{82F28F5D-D0E2-4792-9004-7DA7B86F0466}"/>
    <pc:docChg chg="undo custSel modSld">
      <pc:chgData name="Marit Wensink | M&amp;I/Partners" userId="9bcc2b13-732b-4351-9e39-58b7dd53423b" providerId="ADAL" clId="{82F28F5D-D0E2-4792-9004-7DA7B86F0466}" dt="2023-04-14T08:26:40.359" v="246" actId="1076"/>
      <pc:docMkLst>
        <pc:docMk/>
      </pc:docMkLst>
      <pc:sldChg chg="addSp delSp modSp mod">
        <pc:chgData name="Marit Wensink | M&amp;I/Partners" userId="9bcc2b13-732b-4351-9e39-58b7dd53423b" providerId="ADAL" clId="{82F28F5D-D0E2-4792-9004-7DA7B86F0466}" dt="2023-04-14T08:26:40.359" v="246" actId="1076"/>
        <pc:sldMkLst>
          <pc:docMk/>
          <pc:sldMk cId="3895698089" sldId="262"/>
        </pc:sldMkLst>
        <pc:spChg chg="add 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2" creationId="{D8ED7C3F-E033-7F97-C8C1-39DC37C9C054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3" creationId="{555D0317-5A03-4005-8455-A512A528FC82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4" creationId="{295794CE-8072-40C8-AB4E-BCAB5A3E7CF3}"/>
          </ac:spMkLst>
        </pc:spChg>
        <pc:spChg chg="add 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5" creationId="{B0CAC939-4070-D875-A351-F0BFCEE13214}"/>
          </ac:spMkLst>
        </pc:spChg>
        <pc:spChg chg="add 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6" creationId="{8F8CDB58-7012-C5CA-752E-13648F6F2959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7" creationId="{164DB046-C98C-41B3-89D7-127075C24693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10" creationId="{D59B58DA-621D-4B07-B43B-28B5757BEE49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12" creationId="{0D47B89F-D1F4-42B1-A730-BB6662A7A0E4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14" creationId="{D946AF84-32A7-4B46-9438-010D721349AC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15" creationId="{EDCB6D56-6DB7-4112-88C5-C77C643E6ECB}"/>
          </ac:spMkLst>
        </pc:spChg>
        <pc:spChg chg="mod">
          <ac:chgData name="Marit Wensink | M&amp;I/Partners" userId="9bcc2b13-732b-4351-9e39-58b7dd53423b" providerId="ADAL" clId="{82F28F5D-D0E2-4792-9004-7DA7B86F0466}" dt="2023-04-14T08:26:40.359" v="246" actId="1076"/>
          <ac:spMkLst>
            <pc:docMk/>
            <pc:sldMk cId="3895698089" sldId="262"/>
            <ac:spMk id="17" creationId="{031C5BEF-63B0-4045-8906-8AB6C7BEB6F2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29" creationId="{8BD64E2C-355F-46BE-8896-CAC01667DD71}"/>
          </ac:spMkLst>
        </pc:spChg>
        <pc:spChg chg="del">
          <ac:chgData name="Marit Wensink | M&amp;I/Partners" userId="9bcc2b13-732b-4351-9e39-58b7dd53423b" providerId="ADAL" clId="{82F28F5D-D0E2-4792-9004-7DA7B86F0466}" dt="2023-04-14T08:24:04.903" v="81" actId="478"/>
          <ac:spMkLst>
            <pc:docMk/>
            <pc:sldMk cId="3895698089" sldId="262"/>
            <ac:spMk id="42" creationId="{30F334A5-943F-453C-8DFC-338AF9ACA322}"/>
          </ac:spMkLst>
        </pc:spChg>
        <pc:spChg chg="del">
          <ac:chgData name="Marit Wensink | M&amp;I/Partners" userId="9bcc2b13-732b-4351-9e39-58b7dd53423b" providerId="ADAL" clId="{82F28F5D-D0E2-4792-9004-7DA7B86F0466}" dt="2023-04-14T08:24:04.903" v="81" actId="478"/>
          <ac:spMkLst>
            <pc:docMk/>
            <pc:sldMk cId="3895698089" sldId="262"/>
            <ac:spMk id="43" creationId="{9C0CC5A6-A64D-4020-95BB-F9D89BBC1A9B}"/>
          </ac:spMkLst>
        </pc:spChg>
        <pc:spChg chg="del">
          <ac:chgData name="Marit Wensink | M&amp;I/Partners" userId="9bcc2b13-732b-4351-9e39-58b7dd53423b" providerId="ADAL" clId="{82F28F5D-D0E2-4792-9004-7DA7B86F0466}" dt="2023-04-14T08:24:04.903" v="81" actId="478"/>
          <ac:spMkLst>
            <pc:docMk/>
            <pc:sldMk cId="3895698089" sldId="262"/>
            <ac:spMk id="44" creationId="{87D6DB8B-8BEE-4328-BF4A-982AA69F1A3B}"/>
          </ac:spMkLst>
        </pc:spChg>
        <pc:spChg chg="add del">
          <ac:chgData name="Marit Wensink | M&amp;I/Partners" userId="9bcc2b13-732b-4351-9e39-58b7dd53423b" providerId="ADAL" clId="{82F28F5D-D0E2-4792-9004-7DA7B86F0466}" dt="2023-04-14T08:24:04.903" v="81" actId="478"/>
          <ac:spMkLst>
            <pc:docMk/>
            <pc:sldMk cId="3895698089" sldId="262"/>
            <ac:spMk id="46" creationId="{D001338D-AE02-4A9C-B604-3AAAA8A25E64}"/>
          </ac:spMkLst>
        </pc:spChg>
        <pc:spChg chg="del">
          <ac:chgData name="Marit Wensink | M&amp;I/Partners" userId="9bcc2b13-732b-4351-9e39-58b7dd53423b" providerId="ADAL" clId="{82F28F5D-D0E2-4792-9004-7DA7B86F0466}" dt="2023-04-14T08:24:04.903" v="81" actId="478"/>
          <ac:spMkLst>
            <pc:docMk/>
            <pc:sldMk cId="3895698089" sldId="262"/>
            <ac:spMk id="47" creationId="{7FA2D6D6-FFAD-4D2A-81EB-C0E03C0B03C2}"/>
          </ac:spMkLst>
        </pc:spChg>
        <pc:spChg chg="del">
          <ac:chgData name="Marit Wensink | M&amp;I/Partners" userId="9bcc2b13-732b-4351-9e39-58b7dd53423b" providerId="ADAL" clId="{82F28F5D-D0E2-4792-9004-7DA7B86F0466}" dt="2023-04-14T08:24:04.903" v="81" actId="478"/>
          <ac:spMkLst>
            <pc:docMk/>
            <pc:sldMk cId="3895698089" sldId="262"/>
            <ac:spMk id="48" creationId="{528E94A7-7540-421C-9F74-9E1D87C81B95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49" creationId="{FF7DF721-BD6F-42A2-9FAE-812F2AF10E3A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51" creationId="{8397F820-0457-4958-AEC3-260D2520C6E6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52" creationId="{12120175-C2F9-4E70-AAA4-D5B76EDB5921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56" creationId="{3EE84BB6-335F-443E-AC6A-830C747D500F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57" creationId="{C281E586-A38E-42E1-A6E9-FDD5C83558AA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58" creationId="{688B9B09-EB87-485B-8FC8-101CD2279F20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60" creationId="{2D3B97C8-CA6F-474A-BB2E-5026A94C25DD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61" creationId="{A22D168E-84E1-4B4F-92AB-5EDE23C41197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63" creationId="{639E69D0-F0A0-41C8-A57E-2F2158EA9E39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64" creationId="{8A66CBF2-5F79-49FB-9DA8-7F95CEED76DE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65" creationId="{154FE3EC-5C91-4173-8434-5A39169901C5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66" creationId="{1316A7C8-FBFD-4323-A3A3-794B5838B8D8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67" creationId="{25C81EE0-A17F-4A10-B13F-076E347246D5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70" creationId="{4EF5DB5D-45B4-4634-92AA-F4320C3F21EF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71" creationId="{8AB7DFF4-2FA0-424D-B17A-5D66CB0A17CB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74" creationId="{E9A82ECE-C241-4FA4-A784-33F0E82AF891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75" creationId="{D5E3064C-AABD-43EB-89F6-2A6AB573E0C0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76" creationId="{74035E5B-3290-4240-81D7-98194B3820E0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77" creationId="{7CB0900C-98B3-45C4-BBFA-88BBB8A037BF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82" creationId="{1CE9A49F-199A-445C-B3A9-BB69E018B5F3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83" creationId="{1322A851-C97C-43FE-AE31-E15D1AEF5FEB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84" creationId="{0D9779CD-4EC6-4EEB-8E41-A7C9271B04C0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86" creationId="{DC7563B0-804D-48AA-80BB-6BE6D2CC7B33}"/>
          </ac:spMkLst>
        </pc:spChg>
        <pc:spChg chg="mod">
          <ac:chgData name="Marit Wensink | M&amp;I/Partners" userId="9bcc2b13-732b-4351-9e39-58b7dd53423b" providerId="ADAL" clId="{82F28F5D-D0E2-4792-9004-7DA7B86F0466}" dt="2023-04-14T08:26:35.158" v="245" actId="1076"/>
          <ac:spMkLst>
            <pc:docMk/>
            <pc:sldMk cId="3895698089" sldId="262"/>
            <ac:spMk id="87" creationId="{F88C2BE6-AEA3-4017-9020-DBB075CC447C}"/>
          </ac:spMkLst>
        </pc:spChg>
        <pc:picChg chg="mod">
          <ac:chgData name="Marit Wensink | M&amp;I/Partners" userId="9bcc2b13-732b-4351-9e39-58b7dd53423b" providerId="ADAL" clId="{82F28F5D-D0E2-4792-9004-7DA7B86F0466}" dt="2023-04-14T08:26:40.359" v="246" actId="1076"/>
          <ac:picMkLst>
            <pc:docMk/>
            <pc:sldMk cId="3895698089" sldId="262"/>
            <ac:picMk id="53" creationId="{1F575514-071A-4649-B0CD-E545E5AAFA48}"/>
          </ac:picMkLst>
        </pc:picChg>
        <pc:picChg chg="mod">
          <ac:chgData name="Marit Wensink | M&amp;I/Partners" userId="9bcc2b13-732b-4351-9e39-58b7dd53423b" providerId="ADAL" clId="{82F28F5D-D0E2-4792-9004-7DA7B86F0466}" dt="2023-04-14T08:26:35.158" v="245" actId="1076"/>
          <ac:picMkLst>
            <pc:docMk/>
            <pc:sldMk cId="3895698089" sldId="262"/>
            <ac:picMk id="1026" creationId="{425B9FB9-858E-42C0-91D7-BA91A540DDF5}"/>
          </ac:picMkLst>
        </pc:picChg>
      </pc:sldChg>
    </pc:docChg>
  </pc:docChgLst>
  <pc:docChgLst>
    <pc:chgData name="Marit Wensink" userId="9bcc2b13-732b-4351-9e39-58b7dd53423b" providerId="ADAL" clId="{82F28F5D-D0E2-4792-9004-7DA7B86F0466}"/>
    <pc:docChg chg="modSld">
      <pc:chgData name="Marit Wensink" userId="9bcc2b13-732b-4351-9e39-58b7dd53423b" providerId="ADAL" clId="{82F28F5D-D0E2-4792-9004-7DA7B86F0466}" dt="2023-04-04T07:31:56.990" v="196" actId="20577"/>
      <pc:docMkLst>
        <pc:docMk/>
      </pc:docMkLst>
      <pc:sldChg chg="modSp mod">
        <pc:chgData name="Marit Wensink" userId="9bcc2b13-732b-4351-9e39-58b7dd53423b" providerId="ADAL" clId="{82F28F5D-D0E2-4792-9004-7DA7B86F0466}" dt="2023-04-04T07:31:56.990" v="196" actId="20577"/>
        <pc:sldMkLst>
          <pc:docMk/>
          <pc:sldMk cId="1964661762" sldId="260"/>
        </pc:sldMkLst>
        <pc:spChg chg="mod">
          <ac:chgData name="Marit Wensink" userId="9bcc2b13-732b-4351-9e39-58b7dd53423b" providerId="ADAL" clId="{82F28F5D-D0E2-4792-9004-7DA7B86F0466}" dt="2023-04-04T07:31:22.838" v="78" actId="20577"/>
          <ac:spMkLst>
            <pc:docMk/>
            <pc:sldMk cId="1964661762" sldId="260"/>
            <ac:spMk id="53" creationId="{BF810A94-0BB8-4820-BDC7-40B031D33125}"/>
          </ac:spMkLst>
        </pc:spChg>
        <pc:spChg chg="mod">
          <ac:chgData name="Marit Wensink" userId="9bcc2b13-732b-4351-9e39-58b7dd53423b" providerId="ADAL" clId="{82F28F5D-D0E2-4792-9004-7DA7B86F0466}" dt="2023-04-04T07:31:56.990" v="196" actId="20577"/>
          <ac:spMkLst>
            <pc:docMk/>
            <pc:sldMk cId="1964661762" sldId="260"/>
            <ac:spMk id="92" creationId="{6180B317-3066-4039-AA92-9B5FA6D63E4D}"/>
          </ac:spMkLst>
        </pc:spChg>
      </pc:sldChg>
      <pc:sldChg chg="modSp mod">
        <pc:chgData name="Marit Wensink" userId="9bcc2b13-732b-4351-9e39-58b7dd53423b" providerId="ADAL" clId="{82F28F5D-D0E2-4792-9004-7DA7B86F0466}" dt="2023-04-04T07:30:13.456" v="67" actId="20577"/>
        <pc:sldMkLst>
          <pc:docMk/>
          <pc:sldMk cId="3895698089" sldId="262"/>
        </pc:sldMkLst>
        <pc:spChg chg="mod">
          <ac:chgData name="Marit Wensink" userId="9bcc2b13-732b-4351-9e39-58b7dd53423b" providerId="ADAL" clId="{82F28F5D-D0E2-4792-9004-7DA7B86F0466}" dt="2023-04-04T07:30:13.456" v="67" actId="20577"/>
          <ac:spMkLst>
            <pc:docMk/>
            <pc:sldMk cId="3895698089" sldId="262"/>
            <ac:spMk id="65" creationId="{154FE3EC-5C91-4173-8434-5A39169901C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30625-4D11-44D5-BB8D-190DFC767B80}" type="datetimeFigureOut">
              <a:rPr lang="nl-NL" smtClean="0"/>
              <a:t>14-4-2023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143000"/>
            <a:ext cx="2178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204E-ED52-41A1-B5C6-9B168A7171E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463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204E-ED52-41A1-B5C6-9B168A7171E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78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0794"/>
            <a:ext cx="5829300" cy="338409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105389"/>
            <a:ext cx="5143500" cy="234681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14-4-2023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37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14-4-2023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68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7514"/>
            <a:ext cx="1478756" cy="823747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7514"/>
            <a:ext cx="4350544" cy="823747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14-4-2023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6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14-4-2023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19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23318"/>
            <a:ext cx="5915025" cy="404335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04929"/>
            <a:ext cx="5915025" cy="21263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14-4-2023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85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87570"/>
            <a:ext cx="2914650" cy="616741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87570"/>
            <a:ext cx="2914650" cy="616741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14-4-2023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66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7516"/>
            <a:ext cx="5915025" cy="18788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82815"/>
            <a:ext cx="2901255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50596"/>
            <a:ext cx="2901255" cy="522239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82815"/>
            <a:ext cx="2915543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50596"/>
            <a:ext cx="2915543" cy="522239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14-4-2023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2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14-4-2023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721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14-4-2023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68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99540"/>
            <a:ext cx="3471863" cy="690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14-4-2023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5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99540"/>
            <a:ext cx="3471863" cy="690768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14-4-2023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99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7516"/>
            <a:ext cx="5915025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7570"/>
            <a:ext cx="5915025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F52A4-0E04-4614-AD9A-DDC4A34242E2}" type="datetimeFigureOut">
              <a:rPr lang="nl-NL" smtClean="0"/>
              <a:t>14-4-2023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009246"/>
            <a:ext cx="2314575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6C4E-2021-46E7-9789-531400D34D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591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71548E42-C1DC-46AD-B071-DBC500C87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" y="-3864084"/>
            <a:ext cx="192124" cy="373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101" tIns="47551" rIns="95101" bIns="47551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1" name="Rechthoek 50">
            <a:extLst>
              <a:ext uri="{FF2B5EF4-FFF2-40B4-BE49-F238E27FC236}">
                <a16:creationId xmlns:a16="http://schemas.microsoft.com/office/drawing/2014/main" id="{8397F820-0457-4958-AEC3-260D2520C6E6}"/>
              </a:ext>
            </a:extLst>
          </p:cNvPr>
          <p:cNvSpPr/>
          <p:nvPr/>
        </p:nvSpPr>
        <p:spPr>
          <a:xfrm>
            <a:off x="1" y="2017833"/>
            <a:ext cx="6858000" cy="5632511"/>
          </a:xfrm>
          <a:prstGeom prst="rect">
            <a:avLst/>
          </a:prstGeom>
          <a:solidFill>
            <a:schemeClr val="tx2">
              <a:alpha val="1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101" tIns="47551" rIns="95101" bIns="475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83" name="Titel 1">
            <a:extLst>
              <a:ext uri="{FF2B5EF4-FFF2-40B4-BE49-F238E27FC236}">
                <a16:creationId xmlns:a16="http://schemas.microsoft.com/office/drawing/2014/main" id="{1322A851-C97C-43FE-AE31-E15D1AEF5FEB}"/>
              </a:ext>
            </a:extLst>
          </p:cNvPr>
          <p:cNvSpPr txBox="1">
            <a:spLocks/>
          </p:cNvSpPr>
          <p:nvPr/>
        </p:nvSpPr>
        <p:spPr>
          <a:xfrm>
            <a:off x="-10636" y="2011072"/>
            <a:ext cx="6858000" cy="295749"/>
          </a:xfrm>
          <a:prstGeom prst="rect">
            <a:avLst/>
          </a:prstGeom>
          <a:solidFill>
            <a:schemeClr val="accent4">
              <a:alpha val="14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98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all" spc="0" normalizeH="0" baseline="0" noProof="0">
                <a:ln>
                  <a:noFill/>
                </a:ln>
                <a:solidFill>
                  <a:srgbClr val="0082A6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Fase 1 Uitvoering dpia</a:t>
            </a:r>
          </a:p>
        </p:txBody>
      </p:sp>
      <p:sp>
        <p:nvSpPr>
          <p:cNvPr id="86" name="Rechthoek 85">
            <a:extLst>
              <a:ext uri="{FF2B5EF4-FFF2-40B4-BE49-F238E27FC236}">
                <a16:creationId xmlns:a16="http://schemas.microsoft.com/office/drawing/2014/main" id="{DC7563B0-804D-48AA-80BB-6BE6D2CC7B33}"/>
              </a:ext>
            </a:extLst>
          </p:cNvPr>
          <p:cNvSpPr/>
          <p:nvPr/>
        </p:nvSpPr>
        <p:spPr>
          <a:xfrm>
            <a:off x="197092" y="5611613"/>
            <a:ext cx="4416864" cy="8318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/>
          </a:p>
        </p:txBody>
      </p:sp>
      <p:sp>
        <p:nvSpPr>
          <p:cNvPr id="87" name="Ovaal 86">
            <a:extLst>
              <a:ext uri="{FF2B5EF4-FFF2-40B4-BE49-F238E27FC236}">
                <a16:creationId xmlns:a16="http://schemas.microsoft.com/office/drawing/2014/main" id="{F88C2BE6-AEA3-4017-9020-DBB075CC447C}"/>
              </a:ext>
            </a:extLst>
          </p:cNvPr>
          <p:cNvSpPr/>
          <p:nvPr/>
        </p:nvSpPr>
        <p:spPr>
          <a:xfrm>
            <a:off x="377155" y="5841148"/>
            <a:ext cx="379535" cy="36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>
                <a:solidFill>
                  <a:schemeClr val="accent4"/>
                </a:solidFill>
              </a:rPr>
              <a:t>04</a:t>
            </a:r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1CE9A49F-199A-445C-B3A9-BB69E018B5F3}"/>
              </a:ext>
            </a:extLst>
          </p:cNvPr>
          <p:cNvSpPr/>
          <p:nvPr/>
        </p:nvSpPr>
        <p:spPr>
          <a:xfrm>
            <a:off x="203768" y="4583440"/>
            <a:ext cx="4416864" cy="8318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/>
          </a:p>
        </p:txBody>
      </p:sp>
      <p:sp>
        <p:nvSpPr>
          <p:cNvPr id="84" name="Ovaal 83">
            <a:extLst>
              <a:ext uri="{FF2B5EF4-FFF2-40B4-BE49-F238E27FC236}">
                <a16:creationId xmlns:a16="http://schemas.microsoft.com/office/drawing/2014/main" id="{0D9779CD-4EC6-4EEB-8E41-A7C9271B04C0}"/>
              </a:ext>
            </a:extLst>
          </p:cNvPr>
          <p:cNvSpPr/>
          <p:nvPr/>
        </p:nvSpPr>
        <p:spPr>
          <a:xfrm>
            <a:off x="383832" y="4812975"/>
            <a:ext cx="379535" cy="36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>
                <a:solidFill>
                  <a:schemeClr val="accent4"/>
                </a:solidFill>
              </a:rPr>
              <a:t>03</a:t>
            </a:r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74035E5B-3290-4240-81D7-98194B3820E0}"/>
              </a:ext>
            </a:extLst>
          </p:cNvPr>
          <p:cNvSpPr/>
          <p:nvPr/>
        </p:nvSpPr>
        <p:spPr>
          <a:xfrm>
            <a:off x="194227" y="7812253"/>
            <a:ext cx="4416864" cy="8318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/>
          </a:p>
        </p:txBody>
      </p:sp>
      <p:sp>
        <p:nvSpPr>
          <p:cNvPr id="77" name="Ovaal 76">
            <a:extLst>
              <a:ext uri="{FF2B5EF4-FFF2-40B4-BE49-F238E27FC236}">
                <a16:creationId xmlns:a16="http://schemas.microsoft.com/office/drawing/2014/main" id="{7CB0900C-98B3-45C4-BBFA-88BBB8A037BF}"/>
              </a:ext>
            </a:extLst>
          </p:cNvPr>
          <p:cNvSpPr/>
          <p:nvPr/>
        </p:nvSpPr>
        <p:spPr>
          <a:xfrm>
            <a:off x="391681" y="8048032"/>
            <a:ext cx="379535" cy="36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>
                <a:solidFill>
                  <a:schemeClr val="accent4"/>
                </a:solidFill>
              </a:rPr>
              <a:t>05</a:t>
            </a: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E9A82ECE-C241-4FA4-A784-33F0E82AF891}"/>
              </a:ext>
            </a:extLst>
          </p:cNvPr>
          <p:cNvSpPr/>
          <p:nvPr/>
        </p:nvSpPr>
        <p:spPr>
          <a:xfrm>
            <a:off x="197092" y="3535878"/>
            <a:ext cx="4416864" cy="8318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/>
          </a:p>
        </p:txBody>
      </p:sp>
      <p:sp>
        <p:nvSpPr>
          <p:cNvPr id="75" name="Ovaal 74">
            <a:extLst>
              <a:ext uri="{FF2B5EF4-FFF2-40B4-BE49-F238E27FC236}">
                <a16:creationId xmlns:a16="http://schemas.microsoft.com/office/drawing/2014/main" id="{D5E3064C-AABD-43EB-89F6-2A6AB573E0C0}"/>
              </a:ext>
            </a:extLst>
          </p:cNvPr>
          <p:cNvSpPr/>
          <p:nvPr/>
        </p:nvSpPr>
        <p:spPr>
          <a:xfrm>
            <a:off x="385011" y="3764876"/>
            <a:ext cx="379535" cy="36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>
                <a:solidFill>
                  <a:schemeClr val="accent4"/>
                </a:solidFill>
              </a:rPr>
              <a:t>02</a:t>
            </a:r>
          </a:p>
        </p:txBody>
      </p:sp>
      <p:sp>
        <p:nvSpPr>
          <p:cNvPr id="67" name="Ovaal 66">
            <a:extLst>
              <a:ext uri="{FF2B5EF4-FFF2-40B4-BE49-F238E27FC236}">
                <a16:creationId xmlns:a16="http://schemas.microsoft.com/office/drawing/2014/main" id="{25C81EE0-A17F-4A10-B13F-076E347246D5}"/>
              </a:ext>
            </a:extLst>
          </p:cNvPr>
          <p:cNvSpPr/>
          <p:nvPr/>
        </p:nvSpPr>
        <p:spPr>
          <a:xfrm>
            <a:off x="5370113" y="6500786"/>
            <a:ext cx="748223" cy="717903"/>
          </a:xfrm>
          <a:prstGeom prst="ellipse">
            <a:avLst/>
          </a:prstGeom>
          <a:solidFill>
            <a:schemeClr val="bg1"/>
          </a:solidFill>
          <a:ln w="22225">
            <a:solidFill>
              <a:srgbClr val="FEC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50" b="1">
              <a:solidFill>
                <a:schemeClr val="accent2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295794CE-8072-40C8-AB4E-BCAB5A3E7CF3}"/>
              </a:ext>
            </a:extLst>
          </p:cNvPr>
          <p:cNvSpPr/>
          <p:nvPr/>
        </p:nvSpPr>
        <p:spPr>
          <a:xfrm>
            <a:off x="199480" y="2477042"/>
            <a:ext cx="4416864" cy="8318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EDCB6D56-6DB7-4112-88C5-C77C643E6ECB}"/>
              </a:ext>
            </a:extLst>
          </p:cNvPr>
          <p:cNvSpPr/>
          <p:nvPr/>
        </p:nvSpPr>
        <p:spPr>
          <a:xfrm>
            <a:off x="395977" y="2713254"/>
            <a:ext cx="379535" cy="36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>
                <a:solidFill>
                  <a:schemeClr val="accent4"/>
                </a:solidFill>
              </a:rPr>
              <a:t>01</a:t>
            </a:r>
          </a:p>
        </p:txBody>
      </p:sp>
      <p:pic>
        <p:nvPicPr>
          <p:cNvPr id="1026" name="Picture 2" descr="Afbeeldingsresultaat voor autoriteitpersoonsgegevens">
            <a:extLst>
              <a:ext uri="{FF2B5EF4-FFF2-40B4-BE49-F238E27FC236}">
                <a16:creationId xmlns:a16="http://schemas.microsoft.com/office/drawing/2014/main" id="{425B9FB9-858E-42C0-91D7-BA91A540D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53" y="6585946"/>
            <a:ext cx="589845" cy="56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hthoek 55">
            <a:extLst>
              <a:ext uri="{FF2B5EF4-FFF2-40B4-BE49-F238E27FC236}">
                <a16:creationId xmlns:a16="http://schemas.microsoft.com/office/drawing/2014/main" id="{3EE84BB6-335F-443E-AC6A-830C747D500F}"/>
              </a:ext>
            </a:extLst>
          </p:cNvPr>
          <p:cNvSpPr/>
          <p:nvPr/>
        </p:nvSpPr>
        <p:spPr>
          <a:xfrm>
            <a:off x="4693508" y="3690182"/>
            <a:ext cx="1794167" cy="532406"/>
          </a:xfrm>
          <a:prstGeom prst="rect">
            <a:avLst/>
          </a:prstGeom>
          <a:solidFill>
            <a:schemeClr val="tx2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nl-NL" sz="800" i="1">
                <a:solidFill>
                  <a:schemeClr val="tx1"/>
                </a:solidFill>
              </a:rPr>
              <a:t>Optioneel</a:t>
            </a:r>
          </a:p>
          <a:p>
            <a:pPr algn="r"/>
            <a:r>
              <a:rPr lang="nl-NL" sz="800">
                <a:solidFill>
                  <a:schemeClr val="tx1"/>
                </a:solidFill>
              </a:rPr>
              <a:t>Advies door Functionaris Gegevensbescherming en</a:t>
            </a:r>
          </a:p>
          <a:p>
            <a:pPr algn="r"/>
            <a:r>
              <a:rPr lang="nl-NL" sz="800">
                <a:solidFill>
                  <a:schemeClr val="tx1"/>
                </a:solidFill>
              </a:rPr>
              <a:t>Procesverantwoordelijke</a:t>
            </a:r>
          </a:p>
        </p:txBody>
      </p:sp>
      <p:sp>
        <p:nvSpPr>
          <p:cNvPr id="29" name="Ovaal 28">
            <a:extLst>
              <a:ext uri="{FF2B5EF4-FFF2-40B4-BE49-F238E27FC236}">
                <a16:creationId xmlns:a16="http://schemas.microsoft.com/office/drawing/2014/main" id="{8BD64E2C-355F-46BE-8896-CAC01667DD71}"/>
              </a:ext>
            </a:extLst>
          </p:cNvPr>
          <p:cNvSpPr/>
          <p:nvPr/>
        </p:nvSpPr>
        <p:spPr>
          <a:xfrm>
            <a:off x="4739385" y="3751737"/>
            <a:ext cx="379535" cy="3660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b="1">
                <a:solidFill>
                  <a:schemeClr val="tx2"/>
                </a:solidFill>
              </a:rPr>
              <a:t>02a</a:t>
            </a:r>
          </a:p>
        </p:txBody>
      </p:sp>
      <p:sp>
        <p:nvSpPr>
          <p:cNvPr id="63" name="Rechthoek 62">
            <a:extLst>
              <a:ext uri="{FF2B5EF4-FFF2-40B4-BE49-F238E27FC236}">
                <a16:creationId xmlns:a16="http://schemas.microsoft.com/office/drawing/2014/main" id="{639E69D0-F0A0-41C8-A57E-2F2158EA9E39}"/>
              </a:ext>
            </a:extLst>
          </p:cNvPr>
          <p:cNvSpPr/>
          <p:nvPr/>
        </p:nvSpPr>
        <p:spPr>
          <a:xfrm>
            <a:off x="2449676" y="6611464"/>
            <a:ext cx="1932180" cy="532406"/>
          </a:xfrm>
          <a:prstGeom prst="rect">
            <a:avLst/>
          </a:prstGeom>
          <a:solidFill>
            <a:srgbClr val="FECE00"/>
          </a:solidFill>
          <a:ln>
            <a:solidFill>
              <a:srgbClr val="FEC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nl-NL" sz="800" i="1">
                <a:solidFill>
                  <a:schemeClr val="tx1"/>
                </a:solidFill>
                <a:highlight>
                  <a:srgbClr val="FECE00"/>
                </a:highlight>
              </a:rPr>
              <a:t>Verplicht</a:t>
            </a:r>
          </a:p>
          <a:p>
            <a:pPr algn="r"/>
            <a:r>
              <a:rPr lang="nl-NL" sz="800">
                <a:solidFill>
                  <a:schemeClr val="tx1"/>
                </a:solidFill>
                <a:highlight>
                  <a:srgbClr val="FECE00"/>
                </a:highlight>
              </a:rPr>
              <a:t>Indien hoge restrisico’s: </a:t>
            </a:r>
          </a:p>
          <a:p>
            <a:pPr algn="r"/>
            <a:r>
              <a:rPr lang="nl-NL" sz="800" b="1">
                <a:solidFill>
                  <a:schemeClr val="tx1"/>
                </a:solidFill>
                <a:highlight>
                  <a:srgbClr val="FECE00"/>
                </a:highlight>
              </a:rPr>
              <a:t>raadpleeg de </a:t>
            </a:r>
          </a:p>
          <a:p>
            <a:pPr algn="r"/>
            <a:r>
              <a:rPr lang="nl-NL" sz="800" b="1">
                <a:solidFill>
                  <a:schemeClr val="tx1"/>
                </a:solidFill>
              </a:rPr>
              <a:t>Autoriteit Persoonsgegevens</a:t>
            </a:r>
            <a:endParaRPr lang="nl-NL" sz="800" b="1">
              <a:solidFill>
                <a:schemeClr val="tx1"/>
              </a:solidFill>
              <a:highlight>
                <a:srgbClr val="FECE00"/>
              </a:highlight>
            </a:endParaRPr>
          </a:p>
        </p:txBody>
      </p:sp>
      <p:sp>
        <p:nvSpPr>
          <p:cNvPr id="66" name="Ovaal 65">
            <a:extLst>
              <a:ext uri="{FF2B5EF4-FFF2-40B4-BE49-F238E27FC236}">
                <a16:creationId xmlns:a16="http://schemas.microsoft.com/office/drawing/2014/main" id="{1316A7C8-FBFD-4323-A3A3-794B5838B8D8}"/>
              </a:ext>
            </a:extLst>
          </p:cNvPr>
          <p:cNvSpPr/>
          <p:nvPr/>
        </p:nvSpPr>
        <p:spPr>
          <a:xfrm>
            <a:off x="2506741" y="6666233"/>
            <a:ext cx="379535" cy="366029"/>
          </a:xfrm>
          <a:prstGeom prst="ellipse">
            <a:avLst/>
          </a:prstGeom>
          <a:solidFill>
            <a:schemeClr val="bg1"/>
          </a:solidFill>
          <a:ln>
            <a:solidFill>
              <a:srgbClr val="FEC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b="1">
                <a:solidFill>
                  <a:schemeClr val="tx1"/>
                </a:solidFill>
              </a:rPr>
              <a:t>04c</a:t>
            </a:r>
          </a:p>
        </p:txBody>
      </p:sp>
      <p:sp>
        <p:nvSpPr>
          <p:cNvPr id="70" name="Rechthoek 69">
            <a:extLst>
              <a:ext uri="{FF2B5EF4-FFF2-40B4-BE49-F238E27FC236}">
                <a16:creationId xmlns:a16="http://schemas.microsoft.com/office/drawing/2014/main" id="{4EF5DB5D-45B4-4634-92AA-F4320C3F21EF}"/>
              </a:ext>
            </a:extLst>
          </p:cNvPr>
          <p:cNvSpPr/>
          <p:nvPr/>
        </p:nvSpPr>
        <p:spPr>
          <a:xfrm>
            <a:off x="4693508" y="5768494"/>
            <a:ext cx="1794167" cy="532406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nl-NL" sz="800" i="1">
                <a:solidFill>
                  <a:schemeClr val="tx1"/>
                </a:solidFill>
              </a:rPr>
              <a:t>Optioneel</a:t>
            </a:r>
          </a:p>
          <a:p>
            <a:pPr algn="r"/>
            <a:r>
              <a:rPr lang="nl-NL" sz="800">
                <a:solidFill>
                  <a:schemeClr val="tx1"/>
                </a:solidFill>
              </a:rPr>
              <a:t>Raadpleging deelnemers </a:t>
            </a:r>
          </a:p>
          <a:p>
            <a:pPr algn="r"/>
            <a:r>
              <a:rPr lang="nl-NL" sz="800">
                <a:solidFill>
                  <a:schemeClr val="tx1"/>
                </a:solidFill>
              </a:rPr>
              <a:t>en/of betrokkenen</a:t>
            </a:r>
          </a:p>
        </p:txBody>
      </p:sp>
      <p:sp>
        <p:nvSpPr>
          <p:cNvPr id="71" name="Ovaal 70">
            <a:extLst>
              <a:ext uri="{FF2B5EF4-FFF2-40B4-BE49-F238E27FC236}">
                <a16:creationId xmlns:a16="http://schemas.microsoft.com/office/drawing/2014/main" id="{8AB7DFF4-2FA0-424D-B17A-5D66CB0A17CB}"/>
              </a:ext>
            </a:extLst>
          </p:cNvPr>
          <p:cNvSpPr/>
          <p:nvPr/>
        </p:nvSpPr>
        <p:spPr>
          <a:xfrm>
            <a:off x="4764072" y="5829796"/>
            <a:ext cx="379535" cy="3660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b="1">
                <a:solidFill>
                  <a:schemeClr val="tx2"/>
                </a:solidFill>
              </a:rPr>
              <a:t>04a</a:t>
            </a:r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2D3B97C8-CA6F-474A-BB2E-5026A94C25DD}"/>
              </a:ext>
            </a:extLst>
          </p:cNvPr>
          <p:cNvSpPr/>
          <p:nvPr/>
        </p:nvSpPr>
        <p:spPr>
          <a:xfrm>
            <a:off x="363561" y="6617231"/>
            <a:ext cx="1932180" cy="53240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nl-NL" sz="800" i="1"/>
              <a:t>Verplicht</a:t>
            </a:r>
          </a:p>
          <a:p>
            <a:pPr algn="r"/>
            <a:r>
              <a:rPr lang="nl-NL" sz="800"/>
              <a:t>Advies door FG en</a:t>
            </a:r>
          </a:p>
          <a:p>
            <a:pPr algn="r"/>
            <a:r>
              <a:rPr lang="nl-NL" sz="800"/>
              <a:t>Procesverantwoordelijke</a:t>
            </a:r>
          </a:p>
        </p:txBody>
      </p:sp>
      <p:sp>
        <p:nvSpPr>
          <p:cNvPr id="61" name="Ovaal 60">
            <a:extLst>
              <a:ext uri="{FF2B5EF4-FFF2-40B4-BE49-F238E27FC236}">
                <a16:creationId xmlns:a16="http://schemas.microsoft.com/office/drawing/2014/main" id="{A22D168E-84E1-4B4F-92AB-5EDE23C41197}"/>
              </a:ext>
            </a:extLst>
          </p:cNvPr>
          <p:cNvSpPr/>
          <p:nvPr/>
        </p:nvSpPr>
        <p:spPr>
          <a:xfrm>
            <a:off x="420628" y="6669476"/>
            <a:ext cx="379535" cy="366029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b="1">
                <a:solidFill>
                  <a:schemeClr val="tx2"/>
                </a:solidFill>
              </a:rPr>
              <a:t>04b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555D0317-5A03-4005-8455-A512A528FC82}"/>
              </a:ext>
            </a:extLst>
          </p:cNvPr>
          <p:cNvSpPr/>
          <p:nvPr/>
        </p:nvSpPr>
        <p:spPr>
          <a:xfrm>
            <a:off x="834985" y="2566777"/>
            <a:ext cx="3779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b="1" spc="100">
                <a:solidFill>
                  <a:schemeClr val="bg1"/>
                </a:solidFill>
              </a:rPr>
              <a:t>Beschrijving</a:t>
            </a:r>
            <a:endParaRPr lang="nl-NL" sz="1600" b="1" spc="10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100">
                <a:solidFill>
                  <a:schemeClr val="bg1"/>
                </a:solidFill>
                <a:latin typeface="+mj-lt"/>
              </a:rPr>
              <a:t>Globale beschrijving van de verwerking.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100">
                <a:solidFill>
                  <a:schemeClr val="bg1"/>
                </a:solidFill>
                <a:latin typeface="+mj-lt"/>
              </a:rPr>
              <a:t>Systematische detailbeschrijving van de verwerking.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64DB046-C98C-41B3-89D7-127075C24693}"/>
              </a:ext>
            </a:extLst>
          </p:cNvPr>
          <p:cNvSpPr/>
          <p:nvPr/>
        </p:nvSpPr>
        <p:spPr>
          <a:xfrm>
            <a:off x="852253" y="3499040"/>
            <a:ext cx="352960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b="1" spc="100">
                <a:solidFill>
                  <a:schemeClr val="bg1"/>
                </a:solidFill>
              </a:rPr>
              <a:t>Beoordeling</a:t>
            </a:r>
            <a:r>
              <a:rPr lang="nl-NL" sz="1600"/>
              <a:t>	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100">
                <a:solidFill>
                  <a:schemeClr val="bg1"/>
                </a:solidFill>
                <a:latin typeface="+mj-lt"/>
              </a:rPr>
              <a:t>Wordt  er voldaan aan wettelijke kaders? (onder andere grondslag, doelbinding, minimalisatie, juistheid, rechten betrokkene).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59B58DA-621D-4B07-B43B-28B5757BEE49}"/>
              </a:ext>
            </a:extLst>
          </p:cNvPr>
          <p:cNvSpPr/>
          <p:nvPr/>
        </p:nvSpPr>
        <p:spPr>
          <a:xfrm>
            <a:off x="829694" y="4560740"/>
            <a:ext cx="3680803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b="1">
                <a:solidFill>
                  <a:schemeClr val="bg1"/>
                </a:solidFill>
              </a:rPr>
              <a:t>Risicoanalyse</a:t>
            </a:r>
            <a:endParaRPr lang="nl-NL" sz="1600" b="1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100">
                <a:solidFill>
                  <a:schemeClr val="bg1"/>
                </a:solidFill>
                <a:latin typeface="+mj-lt"/>
              </a:rPr>
              <a:t>Inventarisatie, beschrijving en analyse van risico’s binnen de verwerking. 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100">
                <a:solidFill>
                  <a:schemeClr val="bg1"/>
                </a:solidFill>
                <a:latin typeface="+mj-lt"/>
              </a:rPr>
              <a:t>Classificatie van risico’s (laag, midden, hoog).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0D47B89F-D1F4-42B1-A730-BB6662A7A0E4}"/>
              </a:ext>
            </a:extLst>
          </p:cNvPr>
          <p:cNvSpPr/>
          <p:nvPr/>
        </p:nvSpPr>
        <p:spPr>
          <a:xfrm>
            <a:off x="829695" y="5677085"/>
            <a:ext cx="3680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b="1">
                <a:solidFill>
                  <a:schemeClr val="bg1"/>
                </a:solidFill>
              </a:rPr>
              <a:t>Maatregelen</a:t>
            </a:r>
            <a:endParaRPr lang="nl-NL" sz="1600" b="1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100">
                <a:solidFill>
                  <a:schemeClr val="bg1"/>
                </a:solidFill>
                <a:latin typeface="+mj-lt"/>
              </a:rPr>
              <a:t>Beschrijving van te nemen maatregelen voor het beheersen van risico’s.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D946AF84-32A7-4B46-9438-010D721349AC}"/>
              </a:ext>
            </a:extLst>
          </p:cNvPr>
          <p:cNvSpPr/>
          <p:nvPr/>
        </p:nvSpPr>
        <p:spPr>
          <a:xfrm>
            <a:off x="782181" y="7822505"/>
            <a:ext cx="3599675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b="1">
                <a:solidFill>
                  <a:schemeClr val="bg1"/>
                </a:solidFill>
              </a:rPr>
              <a:t>Maatregelen &amp; validatie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100">
                <a:solidFill>
                  <a:schemeClr val="bg1"/>
                </a:solidFill>
                <a:latin typeface="+mj-lt"/>
              </a:rPr>
              <a:t>Uitvoeren van maatregelen.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100">
                <a:solidFill>
                  <a:schemeClr val="bg1"/>
                </a:solidFill>
                <a:latin typeface="+mj-lt"/>
              </a:rPr>
              <a:t>Validatie van maatregelen die zijn uitgevoerd / in uitvoering zijn door FG &amp; Procesverantwoordelijke.</a:t>
            </a:r>
          </a:p>
        </p:txBody>
      </p:sp>
      <p:sp>
        <p:nvSpPr>
          <p:cNvPr id="52" name="Pijl: rechts 51">
            <a:extLst>
              <a:ext uri="{FF2B5EF4-FFF2-40B4-BE49-F238E27FC236}">
                <a16:creationId xmlns:a16="http://schemas.microsoft.com/office/drawing/2014/main" id="{12120175-C2F9-4E70-AAA4-D5B76EDB5921}"/>
              </a:ext>
            </a:extLst>
          </p:cNvPr>
          <p:cNvSpPr/>
          <p:nvPr/>
        </p:nvSpPr>
        <p:spPr>
          <a:xfrm flipV="1">
            <a:off x="4867581" y="6796924"/>
            <a:ext cx="276026" cy="166377"/>
          </a:xfrm>
          <a:prstGeom prst="rightArrow">
            <a:avLst/>
          </a:prstGeom>
          <a:solidFill>
            <a:srgbClr val="FECE00"/>
          </a:solidFill>
          <a:ln>
            <a:solidFill>
              <a:srgbClr val="FEC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700">
              <a:solidFill>
                <a:schemeClr val="tx1"/>
              </a:solidFill>
            </a:endParaRPr>
          </a:p>
        </p:txBody>
      </p:sp>
      <p:sp>
        <p:nvSpPr>
          <p:cNvPr id="58" name="Titel 1">
            <a:extLst>
              <a:ext uri="{FF2B5EF4-FFF2-40B4-BE49-F238E27FC236}">
                <a16:creationId xmlns:a16="http://schemas.microsoft.com/office/drawing/2014/main" id="{688B9B09-EB87-485B-8FC8-101CD2279F20}"/>
              </a:ext>
            </a:extLst>
          </p:cNvPr>
          <p:cNvSpPr txBox="1">
            <a:spLocks/>
          </p:cNvSpPr>
          <p:nvPr/>
        </p:nvSpPr>
        <p:spPr>
          <a:xfrm>
            <a:off x="0" y="7352388"/>
            <a:ext cx="6858000" cy="295749"/>
          </a:xfrm>
          <a:prstGeom prst="rect">
            <a:avLst/>
          </a:prstGeom>
          <a:solidFill>
            <a:schemeClr val="accent4">
              <a:alpha val="14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98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all" spc="0" normalizeH="0" baseline="0" noProof="0">
                <a:ln>
                  <a:noFill/>
                </a:ln>
                <a:solidFill>
                  <a:srgbClr val="0082A6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Fase 2 opvolging dpia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031C5BEF-63B0-4045-8906-8AB6C7BEB6F2}"/>
              </a:ext>
            </a:extLst>
          </p:cNvPr>
          <p:cNvSpPr/>
          <p:nvPr/>
        </p:nvSpPr>
        <p:spPr>
          <a:xfrm>
            <a:off x="5412283" y="9449905"/>
            <a:ext cx="14457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nl-NL" sz="1200" spc="100">
                <a:solidFill>
                  <a:srgbClr val="758893"/>
                </a:solidFill>
              </a:rPr>
              <a:t>www.mxi.nl/dpia</a:t>
            </a:r>
            <a:endParaRPr lang="nl-NL" sz="1200" spc="100">
              <a:solidFill>
                <a:srgbClr val="758893"/>
              </a:solidFill>
            </a:endParaRPr>
          </a:p>
        </p:txBody>
      </p:sp>
      <p:sp>
        <p:nvSpPr>
          <p:cNvPr id="49" name="Titel 1">
            <a:extLst>
              <a:ext uri="{FF2B5EF4-FFF2-40B4-BE49-F238E27FC236}">
                <a16:creationId xmlns:a16="http://schemas.microsoft.com/office/drawing/2014/main" id="{FF7DF721-BD6F-42A2-9FAE-812F2AF10E3A}"/>
              </a:ext>
            </a:extLst>
          </p:cNvPr>
          <p:cNvSpPr txBox="1">
            <a:spLocks/>
          </p:cNvSpPr>
          <p:nvPr/>
        </p:nvSpPr>
        <p:spPr>
          <a:xfrm>
            <a:off x="2146" y="556818"/>
            <a:ext cx="6858000" cy="295749"/>
          </a:xfrm>
          <a:prstGeom prst="rect">
            <a:avLst/>
          </a:prstGeom>
          <a:solidFill>
            <a:schemeClr val="accent4">
              <a:alpha val="14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98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all" spc="0" normalizeH="0" baseline="0" noProof="0">
                <a:ln>
                  <a:noFill/>
                </a:ln>
                <a:solidFill>
                  <a:srgbClr val="0082A6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Fase 0 DPIA JA/Nee</a:t>
            </a:r>
          </a:p>
        </p:txBody>
      </p:sp>
      <p:sp>
        <p:nvSpPr>
          <p:cNvPr id="57" name="Rechthoek 56">
            <a:extLst>
              <a:ext uri="{FF2B5EF4-FFF2-40B4-BE49-F238E27FC236}">
                <a16:creationId xmlns:a16="http://schemas.microsoft.com/office/drawing/2014/main" id="{C281E586-A38E-42E1-A6E9-FDD5C83558AA}"/>
              </a:ext>
            </a:extLst>
          </p:cNvPr>
          <p:cNvSpPr/>
          <p:nvPr/>
        </p:nvSpPr>
        <p:spPr>
          <a:xfrm>
            <a:off x="194227" y="1008926"/>
            <a:ext cx="4416864" cy="8318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/>
          </a:p>
        </p:txBody>
      </p:sp>
      <p:sp>
        <p:nvSpPr>
          <p:cNvPr id="64" name="Ovaal 63">
            <a:extLst>
              <a:ext uri="{FF2B5EF4-FFF2-40B4-BE49-F238E27FC236}">
                <a16:creationId xmlns:a16="http://schemas.microsoft.com/office/drawing/2014/main" id="{8A66CBF2-5F79-49FB-9DA8-7F95CEED76DE}"/>
              </a:ext>
            </a:extLst>
          </p:cNvPr>
          <p:cNvSpPr/>
          <p:nvPr/>
        </p:nvSpPr>
        <p:spPr>
          <a:xfrm>
            <a:off x="387948" y="1246654"/>
            <a:ext cx="379535" cy="36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>
                <a:solidFill>
                  <a:schemeClr val="accent4"/>
                </a:solidFill>
              </a:rPr>
              <a:t>00</a:t>
            </a:r>
          </a:p>
        </p:txBody>
      </p:sp>
      <p:sp>
        <p:nvSpPr>
          <p:cNvPr id="65" name="Rechthoek 64">
            <a:extLst>
              <a:ext uri="{FF2B5EF4-FFF2-40B4-BE49-F238E27FC236}">
                <a16:creationId xmlns:a16="http://schemas.microsoft.com/office/drawing/2014/main" id="{154FE3EC-5C91-4173-8434-5A39169901C5}"/>
              </a:ext>
            </a:extLst>
          </p:cNvPr>
          <p:cNvSpPr/>
          <p:nvPr/>
        </p:nvSpPr>
        <p:spPr>
          <a:xfrm>
            <a:off x="816317" y="1031963"/>
            <a:ext cx="3779013" cy="81560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nl-NL" sz="1400" b="1" spc="100">
                <a:solidFill>
                  <a:schemeClr val="bg1"/>
                </a:solidFill>
              </a:rPr>
              <a:t>Uitvoeren PreDPIA – DPIA ja/nee</a:t>
            </a:r>
            <a:endParaRPr lang="nl-NL" sz="1600" b="1" spc="10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100">
                <a:solidFill>
                  <a:schemeClr val="bg1"/>
                </a:solidFill>
                <a:latin typeface="+mj-lt"/>
              </a:rPr>
              <a:t>Invullen PreDPIA door eigenaar of gedelegeerde</a:t>
            </a:r>
            <a:endParaRPr lang="nl-NL" sz="1100">
              <a:solidFill>
                <a:schemeClr val="bg1"/>
              </a:solidFill>
              <a:latin typeface="+mj-lt"/>
              <a:cs typeface="Calibri Light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100">
                <a:solidFill>
                  <a:schemeClr val="bg1"/>
                </a:solidFill>
                <a:latin typeface="+mj-lt"/>
              </a:rPr>
              <a:t>Beoordeling Privacy Officer of FG</a:t>
            </a:r>
            <a:endParaRPr lang="nl-NL" sz="1100">
              <a:solidFill>
                <a:schemeClr val="bg1"/>
              </a:solidFill>
              <a:latin typeface="+mj-lt"/>
              <a:cs typeface="Calibri Light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100">
                <a:solidFill>
                  <a:schemeClr val="bg1"/>
                </a:solidFill>
                <a:latin typeface="+mj-lt"/>
              </a:rPr>
              <a:t>Terugkoppeling naar eigenaar</a:t>
            </a:r>
          </a:p>
        </p:txBody>
      </p:sp>
      <p:pic>
        <p:nvPicPr>
          <p:cNvPr id="53" name="Afbeelding 52">
            <a:extLst>
              <a:ext uri="{FF2B5EF4-FFF2-40B4-BE49-F238E27FC236}">
                <a16:creationId xmlns:a16="http://schemas.microsoft.com/office/drawing/2014/main" id="{1F575514-071A-4649-B0CD-E545E5AAF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86" y="9264235"/>
            <a:ext cx="1424148" cy="205831"/>
          </a:xfrm>
          <a:prstGeom prst="rect">
            <a:avLst/>
          </a:prstGeom>
        </p:spPr>
      </p:pic>
      <p:sp>
        <p:nvSpPr>
          <p:cNvPr id="54" name="TextBox 6">
            <a:extLst>
              <a:ext uri="{FF2B5EF4-FFF2-40B4-BE49-F238E27FC236}">
                <a16:creationId xmlns:a16="http://schemas.microsoft.com/office/drawing/2014/main" id="{73630C40-8022-458A-B1B9-01399B3A0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616" y="33598"/>
            <a:ext cx="68580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nl-NL" sz="2800" b="1">
                <a:solidFill>
                  <a:schemeClr val="accent4"/>
                </a:solidFill>
                <a:latin typeface="+mn-lt"/>
              </a:rPr>
              <a:t>Data protection impact assessment (DPIA)</a:t>
            </a:r>
            <a:endParaRPr lang="nl-NL" altLang="nl-NL" sz="2800" b="1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D8ED7C3F-E033-7F97-C8C1-39DC37C9C054}"/>
              </a:ext>
            </a:extLst>
          </p:cNvPr>
          <p:cNvSpPr/>
          <p:nvPr/>
        </p:nvSpPr>
        <p:spPr>
          <a:xfrm>
            <a:off x="203768" y="8848097"/>
            <a:ext cx="4416864" cy="8318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B0CAC939-4070-D875-A351-F0BFCEE13214}"/>
              </a:ext>
            </a:extLst>
          </p:cNvPr>
          <p:cNvSpPr/>
          <p:nvPr/>
        </p:nvSpPr>
        <p:spPr>
          <a:xfrm>
            <a:off x="401222" y="9083876"/>
            <a:ext cx="379535" cy="36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>
                <a:solidFill>
                  <a:schemeClr val="accent4"/>
                </a:solidFill>
              </a:rPr>
              <a:t>06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8F8CDB58-7012-C5CA-752E-13648F6F2959}"/>
              </a:ext>
            </a:extLst>
          </p:cNvPr>
          <p:cNvSpPr/>
          <p:nvPr/>
        </p:nvSpPr>
        <p:spPr>
          <a:xfrm>
            <a:off x="791722" y="8858349"/>
            <a:ext cx="3599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b="1">
                <a:solidFill>
                  <a:schemeClr val="bg1"/>
                </a:solidFill>
              </a:rPr>
              <a:t>Herbeoordeling DPIA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100">
                <a:solidFill>
                  <a:schemeClr val="bg1"/>
                </a:solidFill>
                <a:latin typeface="+mj-lt"/>
              </a:rPr>
              <a:t>Herbeoordeel de DPIA bij grote wijzigingen of na de afgesproken tijd (meestal jaarlijks)</a:t>
            </a:r>
          </a:p>
        </p:txBody>
      </p:sp>
    </p:spTree>
    <p:extLst>
      <p:ext uri="{BB962C8B-B14F-4D97-AF65-F5344CB8AC3E}">
        <p14:creationId xmlns:p14="http://schemas.microsoft.com/office/powerpoint/2010/main" val="389569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hthoek 50">
            <a:extLst>
              <a:ext uri="{FF2B5EF4-FFF2-40B4-BE49-F238E27FC236}">
                <a16:creationId xmlns:a16="http://schemas.microsoft.com/office/drawing/2014/main" id="{8397F820-0457-4958-AEC3-260D2520C6E6}"/>
              </a:ext>
            </a:extLst>
          </p:cNvPr>
          <p:cNvSpPr/>
          <p:nvPr/>
        </p:nvSpPr>
        <p:spPr>
          <a:xfrm>
            <a:off x="-4920" y="860815"/>
            <a:ext cx="6858000" cy="5736829"/>
          </a:xfrm>
          <a:prstGeom prst="rect">
            <a:avLst/>
          </a:prstGeom>
          <a:solidFill>
            <a:schemeClr val="tx2">
              <a:alpha val="1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101" tIns="47551" rIns="95101" bIns="475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872"/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7EE45D55-55CD-47CF-84C8-CCC23A5238B1}"/>
              </a:ext>
            </a:extLst>
          </p:cNvPr>
          <p:cNvSpPr/>
          <p:nvPr/>
        </p:nvSpPr>
        <p:spPr>
          <a:xfrm>
            <a:off x="-12354" y="6868965"/>
            <a:ext cx="6858000" cy="2319638"/>
          </a:xfrm>
          <a:prstGeom prst="rect">
            <a:avLst/>
          </a:prstGeom>
          <a:solidFill>
            <a:schemeClr val="tx2">
              <a:alpha val="1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101" tIns="47551" rIns="95101" bIns="475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872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1548E42-C1DC-46AD-B071-DBC500C87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" y="-3875398"/>
            <a:ext cx="192128" cy="395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101" tIns="47551" rIns="95101" bIns="47551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sz="1872"/>
          </a:p>
        </p:txBody>
      </p:sp>
      <p:sp>
        <p:nvSpPr>
          <p:cNvPr id="83" name="Titel 1">
            <a:extLst>
              <a:ext uri="{FF2B5EF4-FFF2-40B4-BE49-F238E27FC236}">
                <a16:creationId xmlns:a16="http://schemas.microsoft.com/office/drawing/2014/main" id="{1322A851-C97C-43FE-AE31-E15D1AEF5FEB}"/>
              </a:ext>
            </a:extLst>
          </p:cNvPr>
          <p:cNvSpPr txBox="1">
            <a:spLocks/>
          </p:cNvSpPr>
          <p:nvPr/>
        </p:nvSpPr>
        <p:spPr>
          <a:xfrm>
            <a:off x="-11097" y="857172"/>
            <a:ext cx="6870354" cy="307214"/>
          </a:xfrm>
          <a:prstGeom prst="rect">
            <a:avLst/>
          </a:prstGeom>
          <a:solidFill>
            <a:schemeClr val="accent4">
              <a:alpha val="14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98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1200" cap="all" spc="0" normalizeH="0" baseline="0" noProof="0">
                <a:ln>
                  <a:noFill/>
                </a:ln>
                <a:solidFill>
                  <a:srgbClr val="0082A6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Gebruik van de Sjablonen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D7B45949-A805-4D29-A80F-393DCC46EEBF}"/>
              </a:ext>
            </a:extLst>
          </p:cNvPr>
          <p:cNvGrpSpPr/>
          <p:nvPr/>
        </p:nvGrpSpPr>
        <p:grpSpPr>
          <a:xfrm>
            <a:off x="342459" y="1356088"/>
            <a:ext cx="4297776" cy="928079"/>
            <a:chOff x="342459" y="1356088"/>
            <a:chExt cx="4297776" cy="928079"/>
          </a:xfrm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295794CE-8072-40C8-AB4E-BCAB5A3E7CF3}"/>
                </a:ext>
              </a:extLst>
            </p:cNvPr>
            <p:cNvSpPr/>
            <p:nvPr/>
          </p:nvSpPr>
          <p:spPr>
            <a:xfrm>
              <a:off x="342459" y="1356088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EDCB6D56-6DB7-4112-88C5-C77C643E6ECB}"/>
                </a:ext>
              </a:extLst>
            </p:cNvPr>
            <p:cNvSpPr/>
            <p:nvPr/>
          </p:nvSpPr>
          <p:spPr>
            <a:xfrm>
              <a:off x="481444" y="1611641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2000" b="1">
                  <a:solidFill>
                    <a:schemeClr val="accent4"/>
                  </a:solidFill>
                </a:rPr>
                <a:t>01</a:t>
              </a:r>
            </a:p>
          </p:txBody>
        </p:sp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555D0317-5A03-4005-8455-A512A528FC82}"/>
                </a:ext>
              </a:extLst>
            </p:cNvPr>
            <p:cNvSpPr/>
            <p:nvPr/>
          </p:nvSpPr>
          <p:spPr>
            <a:xfrm>
              <a:off x="939498" y="1453170"/>
              <a:ext cx="370073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200" b="1">
                  <a:solidFill>
                    <a:schemeClr val="bg1"/>
                  </a:solidFill>
                </a:rPr>
                <a:t>DPIA-model	</a:t>
              </a:r>
            </a:p>
            <a:p>
              <a:r>
                <a:rPr lang="nl-NL" sz="1200">
                  <a:solidFill>
                    <a:schemeClr val="bg1"/>
                  </a:solidFill>
                </a:rPr>
                <a:t>Betreft dit DPIA-model met de fases en de sjablonen. Geeft een weergave van het volledige proces.</a:t>
              </a:r>
            </a:p>
            <a:p>
              <a:endParaRPr lang="nl-NL" sz="12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50" name="TextBox 6">
            <a:extLst>
              <a:ext uri="{FF2B5EF4-FFF2-40B4-BE49-F238E27FC236}">
                <a16:creationId xmlns:a16="http://schemas.microsoft.com/office/drawing/2014/main" id="{19F78B2A-3CFA-43D4-93CB-F36EC1051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616" y="33598"/>
            <a:ext cx="68580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nl-NL" sz="2800" b="1">
                <a:solidFill>
                  <a:schemeClr val="accent4"/>
                </a:solidFill>
                <a:latin typeface="+mn-lt"/>
              </a:rPr>
              <a:t>Data protection impact assessment (DPIA)</a:t>
            </a:r>
            <a:endParaRPr lang="nl-NL" altLang="nl-NL" sz="2800" b="1">
              <a:solidFill>
                <a:schemeClr val="accent4"/>
              </a:solidFill>
              <a:latin typeface="+mn-lt"/>
            </a:endParaRPr>
          </a:p>
        </p:txBody>
      </p:sp>
      <p:cxnSp>
        <p:nvCxnSpPr>
          <p:cNvPr id="55" name="Straight Connector 32">
            <a:extLst>
              <a:ext uri="{FF2B5EF4-FFF2-40B4-BE49-F238E27FC236}">
                <a16:creationId xmlns:a16="http://schemas.microsoft.com/office/drawing/2014/main" id="{7ACCD08E-07F2-4D2B-B5E6-D345D2D61DC3}"/>
              </a:ext>
            </a:extLst>
          </p:cNvPr>
          <p:cNvCxnSpPr>
            <a:cxnSpLocks/>
          </p:cNvCxnSpPr>
          <p:nvPr/>
        </p:nvCxnSpPr>
        <p:spPr>
          <a:xfrm>
            <a:off x="872962" y="621837"/>
            <a:ext cx="509693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5" name="Groep 4">
            <a:extLst>
              <a:ext uri="{FF2B5EF4-FFF2-40B4-BE49-F238E27FC236}">
                <a16:creationId xmlns:a16="http://schemas.microsoft.com/office/drawing/2014/main" id="{BF12A6D9-2973-4B4E-8F71-E447436E15C3}"/>
              </a:ext>
            </a:extLst>
          </p:cNvPr>
          <p:cNvGrpSpPr/>
          <p:nvPr/>
        </p:nvGrpSpPr>
        <p:grpSpPr>
          <a:xfrm>
            <a:off x="342459" y="2333565"/>
            <a:ext cx="4297775" cy="900000"/>
            <a:chOff x="342459" y="2323827"/>
            <a:chExt cx="4297775" cy="900000"/>
          </a:xfrm>
        </p:grpSpPr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B709BBC0-47A5-4515-8C5C-BBF89B0F028C}"/>
                </a:ext>
              </a:extLst>
            </p:cNvPr>
            <p:cNvSpPr/>
            <p:nvPr/>
          </p:nvSpPr>
          <p:spPr>
            <a:xfrm>
              <a:off x="342459" y="2323827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FC339AF4-84ED-43CD-B43D-421FB82AB59C}"/>
                </a:ext>
              </a:extLst>
            </p:cNvPr>
            <p:cNvSpPr/>
            <p:nvPr/>
          </p:nvSpPr>
          <p:spPr>
            <a:xfrm>
              <a:off x="481444" y="2579380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2000" b="1">
                  <a:solidFill>
                    <a:schemeClr val="accent4"/>
                  </a:solidFill>
                </a:rPr>
                <a:t>02</a:t>
              </a:r>
            </a:p>
          </p:txBody>
        </p:sp>
        <p:sp>
          <p:nvSpPr>
            <p:cNvPr id="53" name="Rechthoek 52">
              <a:extLst>
                <a:ext uri="{FF2B5EF4-FFF2-40B4-BE49-F238E27FC236}">
                  <a16:creationId xmlns:a16="http://schemas.microsoft.com/office/drawing/2014/main" id="{BF810A94-0BB8-4820-BDC7-40B031D33125}"/>
                </a:ext>
              </a:extLst>
            </p:cNvPr>
            <p:cNvSpPr/>
            <p:nvPr/>
          </p:nvSpPr>
          <p:spPr>
            <a:xfrm>
              <a:off x="939497" y="2353115"/>
              <a:ext cx="370073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200" b="1">
                  <a:solidFill>
                    <a:schemeClr val="bg1"/>
                  </a:solidFill>
                </a:rPr>
                <a:t>PreDPIA</a:t>
              </a:r>
            </a:p>
            <a:p>
              <a:r>
                <a:rPr lang="nl-NL" sz="1200">
                  <a:solidFill>
                    <a:schemeClr val="bg1"/>
                  </a:solidFill>
                  <a:latin typeface="+mj-lt"/>
                </a:rPr>
                <a:t>Dit sjabloon kan gebruikt worden voor de inschatting of er een DPIA moet worden uitgevoerd op een nieuwe (of bestaande) verwerking. </a:t>
              </a:r>
            </a:p>
          </p:txBody>
        </p:sp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919AE480-4405-41D8-961F-6EF323114F84}"/>
              </a:ext>
            </a:extLst>
          </p:cNvPr>
          <p:cNvGrpSpPr/>
          <p:nvPr/>
        </p:nvGrpSpPr>
        <p:grpSpPr>
          <a:xfrm>
            <a:off x="342459" y="3311042"/>
            <a:ext cx="4297775" cy="900000"/>
            <a:chOff x="342459" y="3320909"/>
            <a:chExt cx="4297775" cy="900000"/>
          </a:xfrm>
        </p:grpSpPr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321105B3-C8A6-44EB-816A-585A82AB3497}"/>
                </a:ext>
              </a:extLst>
            </p:cNvPr>
            <p:cNvSpPr/>
            <p:nvPr/>
          </p:nvSpPr>
          <p:spPr>
            <a:xfrm>
              <a:off x="342459" y="3320909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7FD45B29-2B41-472E-B4E0-77BF9A99060E}"/>
                </a:ext>
              </a:extLst>
            </p:cNvPr>
            <p:cNvSpPr/>
            <p:nvPr/>
          </p:nvSpPr>
          <p:spPr>
            <a:xfrm>
              <a:off x="481444" y="3576462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2000" b="1">
                  <a:solidFill>
                    <a:schemeClr val="accent4"/>
                  </a:solidFill>
                </a:rPr>
                <a:t>03</a:t>
              </a:r>
            </a:p>
          </p:txBody>
        </p:sp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C7AA73BA-FB6C-40A0-B775-F9F054B91FED}"/>
                </a:ext>
              </a:extLst>
            </p:cNvPr>
            <p:cNvSpPr/>
            <p:nvPr/>
          </p:nvSpPr>
          <p:spPr>
            <a:xfrm>
              <a:off x="939497" y="3368016"/>
              <a:ext cx="370073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200" b="1">
                  <a:solidFill>
                    <a:schemeClr val="bg1"/>
                  </a:solidFill>
                </a:rPr>
                <a:t>Planning per DPIA</a:t>
              </a:r>
            </a:p>
            <a:p>
              <a:r>
                <a:rPr lang="nl-NL" sz="1200">
                  <a:solidFill>
                    <a:schemeClr val="bg1"/>
                  </a:solidFill>
                  <a:latin typeface="+mj-lt"/>
                </a:rPr>
                <a:t>Door deelnemers aan de DPIA in dit bestand in te voeren wordt inzichtelijk welke medewerkers wanneer en voor hoeveel tijd nodig zijn voor de DPIA.</a:t>
              </a:r>
            </a:p>
          </p:txBody>
        </p:sp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6A7D009D-2A10-40B6-99A9-2A712823A8E9}"/>
              </a:ext>
            </a:extLst>
          </p:cNvPr>
          <p:cNvGrpSpPr/>
          <p:nvPr/>
        </p:nvGrpSpPr>
        <p:grpSpPr>
          <a:xfrm>
            <a:off x="342459" y="4288519"/>
            <a:ext cx="4297776" cy="900000"/>
            <a:chOff x="342459" y="4326300"/>
            <a:chExt cx="4297776" cy="900000"/>
          </a:xfrm>
        </p:grpSpPr>
        <p:sp>
          <p:nvSpPr>
            <p:cNvPr id="64" name="Rechthoek 63">
              <a:extLst>
                <a:ext uri="{FF2B5EF4-FFF2-40B4-BE49-F238E27FC236}">
                  <a16:creationId xmlns:a16="http://schemas.microsoft.com/office/drawing/2014/main" id="{43C1B7A9-DB4E-4FFE-B2E1-4F2465FFFE0F}"/>
                </a:ext>
              </a:extLst>
            </p:cNvPr>
            <p:cNvSpPr/>
            <p:nvPr/>
          </p:nvSpPr>
          <p:spPr>
            <a:xfrm>
              <a:off x="342459" y="4326300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65" name="Ovaal 64">
              <a:extLst>
                <a:ext uri="{FF2B5EF4-FFF2-40B4-BE49-F238E27FC236}">
                  <a16:creationId xmlns:a16="http://schemas.microsoft.com/office/drawing/2014/main" id="{5F6BA941-19E9-4BB5-BB27-18ADAC6CA449}"/>
                </a:ext>
              </a:extLst>
            </p:cNvPr>
            <p:cNvSpPr/>
            <p:nvPr/>
          </p:nvSpPr>
          <p:spPr>
            <a:xfrm>
              <a:off x="481444" y="4581853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2000" b="1">
                  <a:solidFill>
                    <a:schemeClr val="accent4"/>
                  </a:solidFill>
                </a:rPr>
                <a:t>04</a:t>
              </a:r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5151F1B6-A567-4F0C-B0B3-6E33B98A66A3}"/>
                </a:ext>
              </a:extLst>
            </p:cNvPr>
            <p:cNvSpPr/>
            <p:nvPr/>
          </p:nvSpPr>
          <p:spPr>
            <a:xfrm>
              <a:off x="939498" y="4423382"/>
              <a:ext cx="370073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200" b="1">
                  <a:solidFill>
                    <a:schemeClr val="bg1"/>
                  </a:solidFill>
                </a:rPr>
                <a:t>Checklist</a:t>
              </a:r>
            </a:p>
            <a:p>
              <a:r>
                <a:rPr lang="nl-NL" sz="1200">
                  <a:solidFill>
                    <a:schemeClr val="bg1"/>
                  </a:solidFill>
                  <a:latin typeface="+mj-lt"/>
                </a:rPr>
                <a:t>Een zeer uitgebreide checklist die aandachtspunten voor voorbereiding, beoordeling en risicoanalyse aangeeft.</a:t>
              </a:r>
            </a:p>
          </p:txBody>
        </p:sp>
      </p:grpSp>
      <p:grpSp>
        <p:nvGrpSpPr>
          <p:cNvPr id="13" name="Groep 12">
            <a:extLst>
              <a:ext uri="{FF2B5EF4-FFF2-40B4-BE49-F238E27FC236}">
                <a16:creationId xmlns:a16="http://schemas.microsoft.com/office/drawing/2014/main" id="{8C523A0A-C133-4B9C-B97F-3B3DB54BC419}"/>
              </a:ext>
            </a:extLst>
          </p:cNvPr>
          <p:cNvGrpSpPr/>
          <p:nvPr/>
        </p:nvGrpSpPr>
        <p:grpSpPr>
          <a:xfrm>
            <a:off x="342459" y="5265996"/>
            <a:ext cx="4297776" cy="900000"/>
            <a:chOff x="342459" y="5296185"/>
            <a:chExt cx="4297776" cy="900000"/>
          </a:xfrm>
        </p:grpSpPr>
        <p:sp>
          <p:nvSpPr>
            <p:cNvPr id="69" name="Rechthoek 68">
              <a:extLst>
                <a:ext uri="{FF2B5EF4-FFF2-40B4-BE49-F238E27FC236}">
                  <a16:creationId xmlns:a16="http://schemas.microsoft.com/office/drawing/2014/main" id="{8634C682-4746-4267-9A8B-AFB31BBE0A8E}"/>
                </a:ext>
              </a:extLst>
            </p:cNvPr>
            <p:cNvSpPr/>
            <p:nvPr/>
          </p:nvSpPr>
          <p:spPr>
            <a:xfrm>
              <a:off x="342459" y="5296185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72" name="Ovaal 71">
              <a:extLst>
                <a:ext uri="{FF2B5EF4-FFF2-40B4-BE49-F238E27FC236}">
                  <a16:creationId xmlns:a16="http://schemas.microsoft.com/office/drawing/2014/main" id="{74AF095E-6025-40D2-842A-354F36E2A21A}"/>
                </a:ext>
              </a:extLst>
            </p:cNvPr>
            <p:cNvSpPr/>
            <p:nvPr/>
          </p:nvSpPr>
          <p:spPr>
            <a:xfrm>
              <a:off x="481444" y="5551738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2000" b="1">
                  <a:solidFill>
                    <a:schemeClr val="accent4"/>
                  </a:solidFill>
                </a:rPr>
                <a:t>05</a:t>
              </a:r>
            </a:p>
          </p:txBody>
        </p:sp>
        <p:sp>
          <p:nvSpPr>
            <p:cNvPr id="73" name="Rechthoek 72">
              <a:extLst>
                <a:ext uri="{FF2B5EF4-FFF2-40B4-BE49-F238E27FC236}">
                  <a16:creationId xmlns:a16="http://schemas.microsoft.com/office/drawing/2014/main" id="{6B1B0D55-9122-4FDD-B490-CEAA457E685F}"/>
                </a:ext>
              </a:extLst>
            </p:cNvPr>
            <p:cNvSpPr/>
            <p:nvPr/>
          </p:nvSpPr>
          <p:spPr>
            <a:xfrm>
              <a:off x="939498" y="5304283"/>
              <a:ext cx="370073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200" b="1">
                  <a:solidFill>
                    <a:schemeClr val="bg1"/>
                  </a:solidFill>
                </a:rPr>
                <a:t>Gegevensstroomanalyse</a:t>
              </a:r>
            </a:p>
            <a:p>
              <a:r>
                <a:rPr lang="nl-NL" sz="1200">
                  <a:solidFill>
                    <a:schemeClr val="bg1"/>
                  </a:solidFill>
                  <a:latin typeface="+mj-lt"/>
                </a:rPr>
                <a:t>Het basismodel voor gegevensstroomanalyses. Naast dit grafische model kan ook het tabel-format uit sjabloon 7 gebruikt worden.</a:t>
              </a:r>
            </a:p>
          </p:txBody>
        </p:sp>
      </p:grpSp>
      <p:grpSp>
        <p:nvGrpSpPr>
          <p:cNvPr id="16" name="Groep 15">
            <a:extLst>
              <a:ext uri="{FF2B5EF4-FFF2-40B4-BE49-F238E27FC236}">
                <a16:creationId xmlns:a16="http://schemas.microsoft.com/office/drawing/2014/main" id="{12617A4A-00B0-4740-B860-B5F27B58D4D1}"/>
              </a:ext>
            </a:extLst>
          </p:cNvPr>
          <p:cNvGrpSpPr/>
          <p:nvPr/>
        </p:nvGrpSpPr>
        <p:grpSpPr>
          <a:xfrm>
            <a:off x="342459" y="6243473"/>
            <a:ext cx="4297776" cy="900000"/>
            <a:chOff x="342459" y="6278633"/>
            <a:chExt cx="4297776" cy="900000"/>
          </a:xfrm>
        </p:grpSpPr>
        <p:sp>
          <p:nvSpPr>
            <p:cNvPr id="78" name="Rechthoek 77">
              <a:extLst>
                <a:ext uri="{FF2B5EF4-FFF2-40B4-BE49-F238E27FC236}">
                  <a16:creationId xmlns:a16="http://schemas.microsoft.com/office/drawing/2014/main" id="{A84A3E35-A3F7-4B06-94B9-F5DB3FBE2E2C}"/>
                </a:ext>
              </a:extLst>
            </p:cNvPr>
            <p:cNvSpPr/>
            <p:nvPr/>
          </p:nvSpPr>
          <p:spPr>
            <a:xfrm>
              <a:off x="342459" y="6278633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79" name="Ovaal 78">
              <a:extLst>
                <a:ext uri="{FF2B5EF4-FFF2-40B4-BE49-F238E27FC236}">
                  <a16:creationId xmlns:a16="http://schemas.microsoft.com/office/drawing/2014/main" id="{57F6576D-D93D-477A-B134-E3AA60365FF7}"/>
                </a:ext>
              </a:extLst>
            </p:cNvPr>
            <p:cNvSpPr/>
            <p:nvPr/>
          </p:nvSpPr>
          <p:spPr>
            <a:xfrm>
              <a:off x="481444" y="6534186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2000" b="1">
                  <a:solidFill>
                    <a:schemeClr val="accent4"/>
                  </a:solidFill>
                </a:rPr>
                <a:t>06</a:t>
              </a:r>
            </a:p>
          </p:txBody>
        </p:sp>
        <p:sp>
          <p:nvSpPr>
            <p:cNvPr id="80" name="Rechthoek 79">
              <a:extLst>
                <a:ext uri="{FF2B5EF4-FFF2-40B4-BE49-F238E27FC236}">
                  <a16:creationId xmlns:a16="http://schemas.microsoft.com/office/drawing/2014/main" id="{7631CDC7-70A0-44BC-B68D-499064345F52}"/>
                </a:ext>
              </a:extLst>
            </p:cNvPr>
            <p:cNvSpPr/>
            <p:nvPr/>
          </p:nvSpPr>
          <p:spPr>
            <a:xfrm>
              <a:off x="939498" y="6297661"/>
              <a:ext cx="370073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200" b="1">
                  <a:solidFill>
                    <a:schemeClr val="bg1"/>
                  </a:solidFill>
                </a:rPr>
                <a:t>MAPGOOD tabel </a:t>
              </a:r>
            </a:p>
            <a:p>
              <a:r>
                <a:rPr lang="nl-NL" sz="1200">
                  <a:solidFill>
                    <a:schemeClr val="bg1"/>
                  </a:solidFill>
                  <a:latin typeface="+mj-lt"/>
                </a:rPr>
                <a:t>Deze Excel-sheet voorziet in een format om risico’s overzichtelijk bij te houden. In dit sjabloon kun je ook de weging van de risico’s toevoegen.</a:t>
              </a:r>
            </a:p>
          </p:txBody>
        </p:sp>
      </p:grpSp>
      <p:grpSp>
        <p:nvGrpSpPr>
          <p:cNvPr id="17" name="Groep 16">
            <a:extLst>
              <a:ext uri="{FF2B5EF4-FFF2-40B4-BE49-F238E27FC236}">
                <a16:creationId xmlns:a16="http://schemas.microsoft.com/office/drawing/2014/main" id="{F5333173-A437-4D8A-9131-382D7B099FC7}"/>
              </a:ext>
            </a:extLst>
          </p:cNvPr>
          <p:cNvGrpSpPr/>
          <p:nvPr/>
        </p:nvGrpSpPr>
        <p:grpSpPr>
          <a:xfrm>
            <a:off x="342459" y="7220950"/>
            <a:ext cx="4297775" cy="900000"/>
            <a:chOff x="342459" y="7256352"/>
            <a:chExt cx="4297775" cy="900000"/>
          </a:xfrm>
        </p:grpSpPr>
        <p:sp>
          <p:nvSpPr>
            <p:cNvPr id="81" name="Rechthoek 80">
              <a:extLst>
                <a:ext uri="{FF2B5EF4-FFF2-40B4-BE49-F238E27FC236}">
                  <a16:creationId xmlns:a16="http://schemas.microsoft.com/office/drawing/2014/main" id="{593ADFF4-88FC-4C44-9769-97072A1CEF79}"/>
                </a:ext>
              </a:extLst>
            </p:cNvPr>
            <p:cNvSpPr/>
            <p:nvPr/>
          </p:nvSpPr>
          <p:spPr>
            <a:xfrm>
              <a:off x="342459" y="7256352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85" name="Ovaal 84">
              <a:extLst>
                <a:ext uri="{FF2B5EF4-FFF2-40B4-BE49-F238E27FC236}">
                  <a16:creationId xmlns:a16="http://schemas.microsoft.com/office/drawing/2014/main" id="{57F9C5FD-2597-4B2F-A5D8-09410EFF1716}"/>
                </a:ext>
              </a:extLst>
            </p:cNvPr>
            <p:cNvSpPr/>
            <p:nvPr/>
          </p:nvSpPr>
          <p:spPr>
            <a:xfrm>
              <a:off x="481444" y="7511905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2000" b="1">
                  <a:solidFill>
                    <a:schemeClr val="accent4"/>
                  </a:solidFill>
                </a:rPr>
                <a:t>07</a:t>
              </a:r>
            </a:p>
          </p:txBody>
        </p:sp>
        <p:sp>
          <p:nvSpPr>
            <p:cNvPr id="88" name="Rechthoek 87">
              <a:extLst>
                <a:ext uri="{FF2B5EF4-FFF2-40B4-BE49-F238E27FC236}">
                  <a16:creationId xmlns:a16="http://schemas.microsoft.com/office/drawing/2014/main" id="{FD060681-4DC9-467C-B2C3-BC3124EEC325}"/>
                </a:ext>
              </a:extLst>
            </p:cNvPr>
            <p:cNvSpPr/>
            <p:nvPr/>
          </p:nvSpPr>
          <p:spPr>
            <a:xfrm>
              <a:off x="939497" y="7293199"/>
              <a:ext cx="370073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200" b="1">
                  <a:solidFill>
                    <a:schemeClr val="bg1"/>
                  </a:solidFill>
                </a:rPr>
                <a:t>Eindrapportage</a:t>
              </a:r>
            </a:p>
            <a:p>
              <a:r>
                <a:rPr lang="nl-NL" sz="1200">
                  <a:solidFill>
                    <a:schemeClr val="bg1"/>
                  </a:solidFill>
                  <a:latin typeface="+mj-lt"/>
                </a:rPr>
                <a:t>Dit sjabloon bevat alle onderdelen die in een DPIA eindrapport terug moeten komen. Door dit sjabloon in te vullen doorloop je automatisch het DPIA proces.</a:t>
              </a:r>
            </a:p>
          </p:txBody>
        </p:sp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E52C9CE2-DB70-4A6F-8AEC-12A54786F11E}"/>
              </a:ext>
            </a:extLst>
          </p:cNvPr>
          <p:cNvGrpSpPr/>
          <p:nvPr/>
        </p:nvGrpSpPr>
        <p:grpSpPr>
          <a:xfrm>
            <a:off x="342459" y="8198426"/>
            <a:ext cx="4297776" cy="900000"/>
            <a:chOff x="342459" y="8198426"/>
            <a:chExt cx="4297776" cy="900000"/>
          </a:xfrm>
        </p:grpSpPr>
        <p:sp>
          <p:nvSpPr>
            <p:cNvPr id="89" name="Rechthoek 88">
              <a:extLst>
                <a:ext uri="{FF2B5EF4-FFF2-40B4-BE49-F238E27FC236}">
                  <a16:creationId xmlns:a16="http://schemas.microsoft.com/office/drawing/2014/main" id="{E2816509-2C9A-4CA8-BC48-C2BAF8F7B5F2}"/>
                </a:ext>
              </a:extLst>
            </p:cNvPr>
            <p:cNvSpPr/>
            <p:nvPr/>
          </p:nvSpPr>
          <p:spPr>
            <a:xfrm>
              <a:off x="342459" y="8198426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90" name="Ovaal 89">
              <a:extLst>
                <a:ext uri="{FF2B5EF4-FFF2-40B4-BE49-F238E27FC236}">
                  <a16:creationId xmlns:a16="http://schemas.microsoft.com/office/drawing/2014/main" id="{D124A65B-29FF-40D1-871C-46861E109768}"/>
                </a:ext>
              </a:extLst>
            </p:cNvPr>
            <p:cNvSpPr/>
            <p:nvPr/>
          </p:nvSpPr>
          <p:spPr>
            <a:xfrm>
              <a:off x="481444" y="8453979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2000" b="1">
                  <a:solidFill>
                    <a:schemeClr val="accent4"/>
                  </a:solidFill>
                </a:rPr>
                <a:t>08</a:t>
              </a:r>
            </a:p>
          </p:txBody>
        </p:sp>
        <p:sp>
          <p:nvSpPr>
            <p:cNvPr id="91" name="Rechthoek 90">
              <a:extLst>
                <a:ext uri="{FF2B5EF4-FFF2-40B4-BE49-F238E27FC236}">
                  <a16:creationId xmlns:a16="http://schemas.microsoft.com/office/drawing/2014/main" id="{A8D361CF-FAB7-413D-91C8-2B0F348645C2}"/>
                </a:ext>
              </a:extLst>
            </p:cNvPr>
            <p:cNvSpPr/>
            <p:nvPr/>
          </p:nvSpPr>
          <p:spPr>
            <a:xfrm>
              <a:off x="939498" y="8236006"/>
              <a:ext cx="370073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200" b="1">
                  <a:solidFill>
                    <a:schemeClr val="bg1"/>
                  </a:solidFill>
                </a:rPr>
                <a:t>Risicodashboard</a:t>
              </a:r>
            </a:p>
            <a:p>
              <a:r>
                <a:rPr lang="nl-NL" sz="1200">
                  <a:solidFill>
                    <a:schemeClr val="bg1"/>
                  </a:solidFill>
                  <a:latin typeface="+mj-lt"/>
                </a:rPr>
                <a:t>Dit dashboard is gemaakt om overzicht van risico’s (incl. status) te houden wanneer je meerdere </a:t>
              </a:r>
              <a:r>
                <a:rPr lang="nl-NL" sz="1200" err="1">
                  <a:solidFill>
                    <a:schemeClr val="bg1"/>
                  </a:solidFill>
                  <a:latin typeface="+mj-lt"/>
                </a:rPr>
                <a:t>DPIA’s</a:t>
              </a:r>
              <a:r>
                <a:rPr lang="nl-NL" sz="1200">
                  <a:solidFill>
                    <a:schemeClr val="bg1"/>
                  </a:solidFill>
                  <a:latin typeface="+mj-lt"/>
                </a:rPr>
                <a:t> tegelijkertijd hebt uitgevoerd. </a:t>
              </a:r>
            </a:p>
          </p:txBody>
        </p:sp>
      </p:grpSp>
      <p:sp>
        <p:nvSpPr>
          <p:cNvPr id="92" name="Rechthoek 91">
            <a:extLst>
              <a:ext uri="{FF2B5EF4-FFF2-40B4-BE49-F238E27FC236}">
                <a16:creationId xmlns:a16="http://schemas.microsoft.com/office/drawing/2014/main" id="{6180B317-3066-4039-AA92-9B5FA6D63E4D}"/>
              </a:ext>
            </a:extLst>
          </p:cNvPr>
          <p:cNvSpPr/>
          <p:nvPr/>
        </p:nvSpPr>
        <p:spPr>
          <a:xfrm>
            <a:off x="4674056" y="1367811"/>
            <a:ext cx="2016000" cy="7730615"/>
          </a:xfrm>
          <a:prstGeom prst="rect">
            <a:avLst/>
          </a:prstGeom>
          <a:solidFill>
            <a:srgbClr val="FECE00"/>
          </a:solidFill>
          <a:ln>
            <a:solidFill>
              <a:srgbClr val="FEC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400" b="1">
                <a:solidFill>
                  <a:schemeClr val="tx1"/>
                </a:solidFill>
                <a:highlight>
                  <a:srgbClr val="FECE00"/>
                </a:highlight>
              </a:rPr>
              <a:t>Algemeen</a:t>
            </a:r>
          </a:p>
          <a:p>
            <a:endParaRPr lang="nl-NL" sz="1100">
              <a:solidFill>
                <a:schemeClr val="tx1"/>
              </a:solidFill>
              <a:highlight>
                <a:srgbClr val="FECE00"/>
              </a:highlight>
            </a:endParaRPr>
          </a:p>
          <a:p>
            <a:r>
              <a:rPr lang="nl-NL" sz="1100">
                <a:solidFill>
                  <a:schemeClr val="tx1"/>
                </a:solidFill>
                <a:highlight>
                  <a:srgbClr val="FECE00"/>
                </a:highlight>
              </a:rPr>
              <a:t>Alle stukken gemarkeerde tekst in sjablonen dien je aan te passen / te verwijderen.</a:t>
            </a:r>
          </a:p>
          <a:p>
            <a:endParaRPr lang="nl-NL" sz="1100">
              <a:solidFill>
                <a:schemeClr val="tx1"/>
              </a:solidFill>
              <a:highlight>
                <a:srgbClr val="FECE00"/>
              </a:highlight>
            </a:endParaRPr>
          </a:p>
          <a:p>
            <a:r>
              <a:rPr lang="nl-NL" sz="1100" err="1">
                <a:solidFill>
                  <a:schemeClr val="tx1"/>
                </a:solidFill>
                <a:highlight>
                  <a:srgbClr val="FECE00"/>
                </a:highlight>
              </a:rPr>
              <a:t>Comments</a:t>
            </a:r>
            <a:r>
              <a:rPr lang="nl-NL" sz="1100">
                <a:solidFill>
                  <a:schemeClr val="tx1"/>
                </a:solidFill>
                <a:highlight>
                  <a:srgbClr val="FECE00"/>
                </a:highlight>
              </a:rPr>
              <a:t> dienen als toelichting en kunnen na verwerking van de informatie verwijderd worden.</a:t>
            </a:r>
          </a:p>
          <a:p>
            <a:endParaRPr lang="nl-NL" sz="1100">
              <a:solidFill>
                <a:schemeClr val="tx1"/>
              </a:solidFill>
              <a:highlight>
                <a:srgbClr val="FECE00"/>
              </a:highlight>
            </a:endParaRPr>
          </a:p>
          <a:p>
            <a:r>
              <a:rPr lang="nl-NL" sz="1100">
                <a:solidFill>
                  <a:schemeClr val="tx1"/>
                </a:solidFill>
                <a:highlight>
                  <a:srgbClr val="FECE00"/>
                </a:highlight>
              </a:rPr>
              <a:t>Deze sjablonen zijn bedoeld ter begeleiding van het DPIA-proces. De kwaliteit van het resultaat is afhankelijk van de uitvoering. </a:t>
            </a:r>
          </a:p>
          <a:p>
            <a:endParaRPr lang="nl-NL" sz="1100">
              <a:solidFill>
                <a:schemeClr val="tx1"/>
              </a:solidFill>
              <a:highlight>
                <a:srgbClr val="FECE00"/>
              </a:highlight>
            </a:endParaRPr>
          </a:p>
          <a:p>
            <a:r>
              <a:rPr lang="nl-NL" sz="1100">
                <a:solidFill>
                  <a:schemeClr val="tx1"/>
                </a:solidFill>
                <a:highlight>
                  <a:srgbClr val="FECE00"/>
                </a:highlight>
              </a:rPr>
              <a:t>Pas stukken aan en verwijder stukken die je niet relevant acht. Als je iets mist, vul het dan aan. </a:t>
            </a:r>
          </a:p>
          <a:p>
            <a:endParaRPr lang="nl-NL" sz="1100">
              <a:solidFill>
                <a:schemeClr val="tx1"/>
              </a:solidFill>
              <a:highlight>
                <a:srgbClr val="FECE00"/>
              </a:highlight>
            </a:endParaRPr>
          </a:p>
          <a:p>
            <a:r>
              <a:rPr lang="nl-NL" sz="1100">
                <a:solidFill>
                  <a:schemeClr val="tx1"/>
                </a:solidFill>
                <a:highlight>
                  <a:srgbClr val="FECE00"/>
                </a:highlight>
              </a:rPr>
              <a:t>Iedereen mag deze sjablonen vrij gebruiken. Vermelding van M&amp;I/Partners als bron wordt op prijs gesteld.</a:t>
            </a:r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BAD5B6A8-E2E5-4E6E-B203-B7C4A6988838}"/>
              </a:ext>
            </a:extLst>
          </p:cNvPr>
          <p:cNvSpPr/>
          <p:nvPr/>
        </p:nvSpPr>
        <p:spPr>
          <a:xfrm>
            <a:off x="5412283" y="9453240"/>
            <a:ext cx="14457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nl-NL" sz="1200" spc="100">
                <a:solidFill>
                  <a:srgbClr val="758893"/>
                </a:solidFill>
              </a:rPr>
              <a:t>www.mxi.nl/dpia</a:t>
            </a:r>
            <a:endParaRPr lang="nl-NL" sz="1200" spc="100">
              <a:solidFill>
                <a:srgbClr val="758893"/>
              </a:solidFill>
            </a:endParaRP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2FE1AF3D-B609-45E7-BC5A-5D03377132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86" y="9267570"/>
            <a:ext cx="1424148" cy="20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617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M&amp;I Partners Thema 1">
      <a:dk1>
        <a:sysClr val="windowText" lastClr="000000"/>
      </a:dk1>
      <a:lt1>
        <a:sysClr val="window" lastClr="FFFFFF"/>
      </a:lt1>
      <a:dk2>
        <a:srgbClr val="3FA3C1"/>
      </a:dk2>
      <a:lt2>
        <a:srgbClr val="99BCD2"/>
      </a:lt2>
      <a:accent1>
        <a:srgbClr val="0082A6"/>
      </a:accent1>
      <a:accent2>
        <a:srgbClr val="883486"/>
      </a:accent2>
      <a:accent3>
        <a:srgbClr val="96C1E6"/>
      </a:accent3>
      <a:accent4>
        <a:srgbClr val="006782"/>
      </a:accent4>
      <a:accent5>
        <a:srgbClr val="678EA6"/>
      </a:accent5>
      <a:accent6>
        <a:srgbClr val="AABAC7"/>
      </a:accent6>
      <a:hlink>
        <a:srgbClr val="3FA3C1"/>
      </a:hlink>
      <a:folHlink>
        <a:srgbClr val="AABAC7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628B5FE57D342AB9B36D77AC585EA" ma:contentTypeVersion="14" ma:contentTypeDescription="Een nieuw document maken." ma:contentTypeScope="" ma:versionID="9ac0f21ae948db46472a605619a8eeb3">
  <xsd:schema xmlns:xsd="http://www.w3.org/2001/XMLSchema" xmlns:xs="http://www.w3.org/2001/XMLSchema" xmlns:p="http://schemas.microsoft.com/office/2006/metadata/properties" xmlns:ns1="http://schemas.microsoft.com/sharepoint/v3" xmlns:ns2="c96ad989-4f39-4d08-b779-3d288d35fdef" xmlns:ns3="12ca9ad4-a511-459c-adaf-a4d04bd672bc" targetNamespace="http://schemas.microsoft.com/office/2006/metadata/properties" ma:root="true" ma:fieldsID="4ef672a5b35f8b14cb9a8ebfb5b840b3" ns1:_="" ns2:_="" ns3:_="">
    <xsd:import namespace="http://schemas.microsoft.com/sharepoint/v3"/>
    <xsd:import namespace="c96ad989-4f39-4d08-b779-3d288d35fdef"/>
    <xsd:import namespace="12ca9ad4-a511-459c-adaf-a4d04bd672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Eigenschappen van het geïntegreerd beleid voor naleving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Actie van de gebruikersinterface van het geïntegreerd beleid voor naleving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ad989-4f39-4d08-b779-3d288d35fd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4d1d4fe6-bafe-4019-8c30-09eb31e6d3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ca9ad4-a511-459c-adaf-a4d04bd672b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9a58b7c-3a2c-48cf-b5cb-237703e6979a}" ma:internalName="TaxCatchAll" ma:showField="CatchAllData" ma:web="12ca9ad4-a511-459c-adaf-a4d04bd672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12ca9ad4-a511-459c-adaf-a4d04bd672bc">
      <UserInfo>
        <DisplayName/>
        <AccountId xsi:nil="true"/>
        <AccountType/>
      </UserInfo>
    </SharedWithUsers>
    <TaxCatchAll xmlns="12ca9ad4-a511-459c-adaf-a4d04bd672bc" xsi:nil="true"/>
    <lcf76f155ced4ddcb4097134ff3c332f xmlns="c96ad989-4f39-4d08-b779-3d288d35fde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06BC42A-B3ED-4C44-8C27-4A43F7A8E3BA}">
  <ds:schemaRefs>
    <ds:schemaRef ds:uri="12ca9ad4-a511-459c-adaf-a4d04bd672bc"/>
    <ds:schemaRef ds:uri="c96ad989-4f39-4d08-b779-3d288d35fde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D5CC929-79B3-4C12-832F-D29DAAEC35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BAFFD7-E8B7-498E-A135-B0CAD028C4CD}">
  <ds:schemaRefs>
    <ds:schemaRef ds:uri="12ca9ad4-a511-459c-adaf-a4d04bd672bc"/>
    <ds:schemaRef ds:uri="c96ad989-4f39-4d08-b779-3d288d35fdef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Custom</PresentationFormat>
  <Slides>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Kantoorthema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Tobias van Oerle | M&amp;I/Partners</dc:creator>
  <cp:revision>1</cp:revision>
  <dcterms:created xsi:type="dcterms:W3CDTF">1601-01-01T00:00:00Z</dcterms:created>
  <dcterms:modified xsi:type="dcterms:W3CDTF">2023-04-14T08:59:16Z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0x010100D09628B5FE57D342AB9B36D77AC585EA</vt:lpwstr>
  </property>
  <property fmtid="{D5CDD505-2E9C-101B-9397-08002B2CF9AE}" pid="3" name="AuthorIds_UIVersion_7168">
    <vt:lpwstr>372</vt:lpwstr>
  </property>
  <property fmtid="{D5CDD505-2E9C-101B-9397-08002B2CF9AE}" pid="4" name="Order">
    <vt:r8>49700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